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6" r:id="rId1"/>
  </p:sldMasterIdLst>
  <p:sldIdLst>
    <p:sldId id="282" r:id="rId2"/>
  </p:sldIdLst>
  <p:sldSz cx="30267275" cy="42794238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78" userDrawn="1">
          <p15:clr>
            <a:srgbClr val="A4A3A4"/>
          </p15:clr>
        </p15:guide>
        <p15:guide id="2" pos="95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0A7"/>
    <a:srgbClr val="3F2D51"/>
    <a:srgbClr val="3C676C"/>
    <a:srgbClr val="CB5D3A"/>
    <a:srgbClr val="FFFAEB"/>
    <a:srgbClr val="FFEFC1"/>
    <a:srgbClr val="5C891B"/>
    <a:srgbClr val="AFE165"/>
    <a:srgbClr val="DFA501"/>
    <a:srgbClr val="FBF0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7" autoAdjust="0"/>
    <p:restoredTop sz="96247" autoAdjust="0"/>
  </p:normalViewPr>
  <p:slideViewPr>
    <p:cSldViewPr snapToGrid="0">
      <p:cViewPr varScale="1">
        <p:scale>
          <a:sx n="17" d="100"/>
          <a:sy n="17" d="100"/>
        </p:scale>
        <p:origin x="3102" y="150"/>
      </p:cViewPr>
      <p:guideLst>
        <p:guide orient="horz" pos="13478"/>
        <p:guide pos="95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4348931" y="7300424"/>
            <a:ext cx="15937438" cy="31161556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5593" y="3328444"/>
            <a:ext cx="20372527" cy="19495159"/>
          </a:xfrm>
        </p:spPr>
        <p:txBody>
          <a:bodyPr anchor="b">
            <a:normAutofit/>
          </a:bodyPr>
          <a:lstStyle>
            <a:lvl1pPr algn="l">
              <a:defRPr sz="14564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5591" y="23985914"/>
            <a:ext cx="16398912" cy="11940117"/>
          </a:xfrm>
        </p:spPr>
        <p:txBody>
          <a:bodyPr anchor="t">
            <a:normAutofit/>
          </a:bodyPr>
          <a:lstStyle>
            <a:lvl1pPr marL="0" indent="0" algn="l">
              <a:buNone/>
              <a:defRPr sz="6620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026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540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053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566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080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71342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1765591" y="3328441"/>
            <a:ext cx="26736093" cy="19495153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5296"/>
            </a:lvl1pPr>
            <a:lvl2pPr marL="1513378" indent="0">
              <a:buNone/>
              <a:defRPr sz="5296"/>
            </a:lvl2pPr>
            <a:lvl3pPr marL="3026755" indent="0">
              <a:buNone/>
              <a:defRPr sz="5296"/>
            </a:lvl3pPr>
            <a:lvl4pPr marL="4540133" indent="0">
              <a:buNone/>
              <a:defRPr sz="5296"/>
            </a:lvl4pPr>
            <a:lvl5pPr marL="6053511" indent="0">
              <a:buNone/>
              <a:defRPr sz="5296"/>
            </a:lvl5pPr>
            <a:lvl6pPr marL="7566889" indent="0">
              <a:buNone/>
              <a:defRPr sz="5296"/>
            </a:lvl6pPr>
            <a:lvl7pPr marL="9080266" indent="0">
              <a:buNone/>
              <a:defRPr sz="5296"/>
            </a:lvl7pPr>
            <a:lvl8pPr marL="10593644" indent="0">
              <a:buNone/>
              <a:defRPr sz="5296"/>
            </a:lvl8pPr>
            <a:lvl9pPr marL="12107022" indent="0">
              <a:buNone/>
              <a:defRPr sz="529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522279" y="23985908"/>
            <a:ext cx="24101715" cy="2852949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5296"/>
            </a:lvl1pPr>
            <a:lvl2pPr marL="1513378" indent="0">
              <a:buFontTx/>
              <a:buNone/>
              <a:defRPr/>
            </a:lvl2pPr>
            <a:lvl3pPr marL="3026755" indent="0">
              <a:buFontTx/>
              <a:buNone/>
              <a:defRPr/>
            </a:lvl3pPr>
            <a:lvl4pPr marL="4540133" indent="0">
              <a:buFontTx/>
              <a:buNone/>
              <a:defRPr/>
            </a:lvl4pPr>
            <a:lvl5pPr marL="605351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870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1" y="3328441"/>
            <a:ext cx="26736093" cy="18068678"/>
          </a:xfrm>
        </p:spPr>
        <p:txBody>
          <a:bodyPr anchor="ctr">
            <a:normAutofit/>
          </a:bodyPr>
          <a:lstStyle>
            <a:lvl1pPr algn="l">
              <a:defRPr sz="9268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1" y="25676543"/>
            <a:ext cx="21130000" cy="11887288"/>
          </a:xfrm>
        </p:spPr>
        <p:txBody>
          <a:bodyPr anchor="ctr">
            <a:normAutofit/>
          </a:bodyPr>
          <a:lstStyle>
            <a:lvl1pPr marL="0" indent="0" algn="l">
              <a:buNone/>
              <a:defRPr sz="5958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5848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358" y="3328441"/>
            <a:ext cx="22706371" cy="18068678"/>
          </a:xfrm>
        </p:spPr>
        <p:txBody>
          <a:bodyPr anchor="ctr">
            <a:normAutofit/>
          </a:bodyPr>
          <a:lstStyle>
            <a:lvl1pPr algn="l">
              <a:defRPr sz="9268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531184" y="21397119"/>
            <a:ext cx="21192610" cy="3011446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1513378" indent="0">
              <a:buFontTx/>
              <a:buNone/>
              <a:defRPr/>
            </a:lvl2pPr>
            <a:lvl3pPr marL="3026755" indent="0">
              <a:buFontTx/>
              <a:buNone/>
              <a:defRPr/>
            </a:lvl3pPr>
            <a:lvl4pPr marL="4540133" indent="0">
              <a:buFontTx/>
              <a:buNone/>
              <a:defRPr/>
            </a:lvl4pPr>
            <a:lvl5pPr marL="605351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3" y="26838876"/>
            <a:ext cx="21126058" cy="10724955"/>
          </a:xfrm>
        </p:spPr>
        <p:txBody>
          <a:bodyPr anchor="ctr">
            <a:normAutofit/>
          </a:bodyPr>
          <a:lstStyle>
            <a:lvl1pPr marL="0" indent="0" algn="l">
              <a:buNone/>
              <a:defRPr sz="6620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756683" y="4434327"/>
            <a:ext cx="1513758" cy="3649029"/>
          </a:xfrm>
          <a:prstGeom prst="rect">
            <a:avLst/>
          </a:prstGeom>
        </p:spPr>
        <p:txBody>
          <a:bodyPr vert="horz" lIns="302673" tIns="151336" rIns="302673" bIns="151336" rtlCol="0" anchor="ctr">
            <a:noAutofit/>
          </a:bodyPr>
          <a:lstStyle/>
          <a:p>
            <a:pPr lvl="0"/>
            <a:r>
              <a:rPr lang="en-US" sz="26481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474958" y="17276199"/>
            <a:ext cx="1513758" cy="3649029"/>
          </a:xfrm>
          <a:prstGeom prst="rect">
            <a:avLst/>
          </a:prstGeom>
        </p:spPr>
        <p:txBody>
          <a:bodyPr vert="horz" lIns="302673" tIns="151336" rIns="302673" bIns="151336" rtlCol="0" anchor="ctr">
            <a:noAutofit/>
          </a:bodyPr>
          <a:lstStyle/>
          <a:p>
            <a:pPr lvl="0" algn="r"/>
            <a:r>
              <a:rPr lang="en-US" sz="26481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07395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1397119"/>
            <a:ext cx="21126058" cy="10591855"/>
          </a:xfrm>
        </p:spPr>
        <p:txBody>
          <a:bodyPr anchor="b">
            <a:normAutofit/>
          </a:bodyPr>
          <a:lstStyle>
            <a:lvl1pPr algn="l">
              <a:defRPr sz="9268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1" y="32030036"/>
            <a:ext cx="21130000" cy="5533792"/>
          </a:xfrm>
        </p:spPr>
        <p:txBody>
          <a:bodyPr anchor="t">
            <a:normAutofit/>
          </a:bodyPr>
          <a:lstStyle>
            <a:lvl1pPr marL="0" indent="0" algn="l">
              <a:buNone/>
              <a:defRPr sz="5958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81047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360" y="3328441"/>
            <a:ext cx="22706368" cy="18068678"/>
          </a:xfrm>
        </p:spPr>
        <p:txBody>
          <a:bodyPr anchor="ctr">
            <a:normAutofit/>
          </a:bodyPr>
          <a:lstStyle>
            <a:lvl1pPr algn="l">
              <a:defRPr sz="9268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5593" y="24250068"/>
            <a:ext cx="21126058" cy="655121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662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1" y="30906950"/>
            <a:ext cx="21126055" cy="6656881"/>
          </a:xfrm>
        </p:spPr>
        <p:txBody>
          <a:bodyPr anchor="t">
            <a:normAutofit/>
          </a:bodyPr>
          <a:lstStyle>
            <a:lvl1pPr marL="0" indent="0" algn="l">
              <a:buNone/>
              <a:defRPr sz="5958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756683" y="4434327"/>
            <a:ext cx="1513758" cy="3649029"/>
          </a:xfrm>
          <a:prstGeom prst="rect">
            <a:avLst/>
          </a:prstGeom>
        </p:spPr>
        <p:txBody>
          <a:bodyPr vert="horz" lIns="302673" tIns="151336" rIns="302673" bIns="151336" rtlCol="0" anchor="ctr">
            <a:noAutofit/>
          </a:bodyPr>
          <a:lstStyle/>
          <a:p>
            <a:pPr lvl="0"/>
            <a:r>
              <a:rPr lang="en-US" sz="26481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474958" y="17276199"/>
            <a:ext cx="1513758" cy="3649029"/>
          </a:xfrm>
          <a:prstGeom prst="rect">
            <a:avLst/>
          </a:prstGeom>
        </p:spPr>
        <p:txBody>
          <a:bodyPr vert="horz" lIns="302673" tIns="151336" rIns="302673" bIns="151336" rtlCol="0" anchor="ctr">
            <a:noAutofit/>
          </a:bodyPr>
          <a:lstStyle/>
          <a:p>
            <a:pPr lvl="0" algn="r"/>
            <a:r>
              <a:rPr lang="en-US" sz="26481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5306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1" y="3328441"/>
            <a:ext cx="24910451" cy="1806867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9268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5593" y="24514234"/>
            <a:ext cx="21126058" cy="5230407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662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1" y="29744650"/>
            <a:ext cx="21126055" cy="7819184"/>
          </a:xfrm>
        </p:spPr>
        <p:txBody>
          <a:bodyPr anchor="t">
            <a:normAutofit/>
          </a:bodyPr>
          <a:lstStyle>
            <a:lvl1pPr marL="0" indent="0" algn="l">
              <a:buNone/>
              <a:defRPr sz="5958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938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</p:spPr>
        <p:txBody>
          <a:bodyPr>
            <a:normAutofit/>
          </a:bodyPr>
          <a:lstStyle>
            <a:lvl1pPr algn="l">
              <a:defRPr sz="92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65593" y="3328447"/>
            <a:ext cx="21697065" cy="2351043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4525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735260" y="3328441"/>
            <a:ext cx="6766424" cy="27578509"/>
          </a:xfrm>
        </p:spPr>
        <p:txBody>
          <a:bodyPr vert="eaVert">
            <a:normAutofit/>
          </a:bodyPr>
          <a:lstStyle>
            <a:lvl1pPr>
              <a:defRPr sz="926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65591" y="3328441"/>
            <a:ext cx="19363946" cy="342353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08279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5593" y="3328440"/>
            <a:ext cx="21697065" cy="2351043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034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1" y="12362777"/>
            <a:ext cx="21192614" cy="14476078"/>
          </a:xfrm>
        </p:spPr>
        <p:txBody>
          <a:bodyPr anchor="b">
            <a:normAutofit/>
          </a:bodyPr>
          <a:lstStyle>
            <a:lvl1pPr algn="l">
              <a:defRPr sz="10592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3" y="28001169"/>
            <a:ext cx="21192610" cy="9562665"/>
          </a:xfrm>
        </p:spPr>
        <p:txBody>
          <a:bodyPr anchor="t">
            <a:normAutofit/>
          </a:bodyPr>
          <a:lstStyle>
            <a:lvl1pPr marL="0" indent="0" algn="l">
              <a:buNone/>
              <a:defRPr sz="5958">
                <a:solidFill>
                  <a:schemeClr val="bg2">
                    <a:lumMod val="75000"/>
                  </a:schemeClr>
                </a:solidFill>
              </a:defRPr>
            </a:lvl1pPr>
            <a:lvl2pPr marL="1513378" indent="0">
              <a:buNone/>
              <a:defRPr sz="5958">
                <a:solidFill>
                  <a:schemeClr val="tx1">
                    <a:tint val="75000"/>
                  </a:schemeClr>
                </a:solidFill>
              </a:defRPr>
            </a:lvl2pPr>
            <a:lvl3pPr marL="3026755" indent="0">
              <a:buNone/>
              <a:defRPr sz="5296">
                <a:solidFill>
                  <a:schemeClr val="tx1">
                    <a:tint val="75000"/>
                  </a:schemeClr>
                </a:solidFill>
              </a:defRPr>
            </a:lvl3pPr>
            <a:lvl4pPr marL="4540133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4pPr>
            <a:lvl5pPr marL="6053511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5pPr>
            <a:lvl6pPr marL="7566889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6pPr>
            <a:lvl7pPr marL="9080266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7pPr>
            <a:lvl8pPr marL="10593644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8pPr>
            <a:lvl9pPr marL="12107022" indent="0">
              <a:buNone/>
              <a:defRPr sz="46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8543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</p:spPr>
        <p:txBody>
          <a:bodyPr>
            <a:normAutofit/>
          </a:bodyPr>
          <a:lstStyle>
            <a:lvl1pPr>
              <a:defRPr sz="105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1765593" y="3328444"/>
            <a:ext cx="13074665" cy="2351041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15432742" y="3328441"/>
            <a:ext cx="13068942" cy="23457582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5807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</p:spPr>
        <p:txBody>
          <a:bodyPr>
            <a:normAutofit/>
          </a:bodyPr>
          <a:lstStyle>
            <a:lvl1pPr>
              <a:defRPr sz="105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2276" y="3328441"/>
            <a:ext cx="12303085" cy="3803932"/>
          </a:xfrm>
        </p:spPr>
        <p:txBody>
          <a:bodyPr anchor="b">
            <a:noAutofit/>
          </a:bodyPr>
          <a:lstStyle>
            <a:lvl1pPr marL="0" indent="0">
              <a:buNone/>
              <a:defRPr sz="7944" b="0" cap="all">
                <a:solidFill>
                  <a:schemeClr val="tx1"/>
                </a:solidFill>
              </a:defRPr>
            </a:lvl1pPr>
            <a:lvl2pPr marL="1513378" indent="0">
              <a:buNone/>
              <a:defRPr sz="6620" b="1"/>
            </a:lvl2pPr>
            <a:lvl3pPr marL="3026755" indent="0">
              <a:buNone/>
              <a:defRPr sz="5958" b="1"/>
            </a:lvl3pPr>
            <a:lvl4pPr marL="4540133" indent="0">
              <a:buNone/>
              <a:defRPr sz="5296" b="1"/>
            </a:lvl4pPr>
            <a:lvl5pPr marL="6053511" indent="0">
              <a:buNone/>
              <a:defRPr sz="5296" b="1"/>
            </a:lvl5pPr>
            <a:lvl6pPr marL="7566889" indent="0">
              <a:buNone/>
              <a:defRPr sz="5296" b="1"/>
            </a:lvl6pPr>
            <a:lvl7pPr marL="9080266" indent="0">
              <a:buNone/>
              <a:defRPr sz="5296" b="1"/>
            </a:lvl7pPr>
            <a:lvl8pPr marL="10593644" indent="0">
              <a:buNone/>
              <a:defRPr sz="5296" b="1"/>
            </a:lvl8pPr>
            <a:lvl9pPr marL="12107022" indent="0">
              <a:buNone/>
              <a:defRPr sz="52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65589" y="7132376"/>
            <a:ext cx="13059770" cy="1970648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070442" y="3536471"/>
            <a:ext cx="12459270" cy="3595902"/>
          </a:xfrm>
        </p:spPr>
        <p:txBody>
          <a:bodyPr anchor="b">
            <a:noAutofit/>
          </a:bodyPr>
          <a:lstStyle>
            <a:lvl1pPr marL="0" indent="0">
              <a:buNone/>
              <a:defRPr sz="7944" b="0" cap="all">
                <a:solidFill>
                  <a:schemeClr val="tx1"/>
                </a:solidFill>
              </a:defRPr>
            </a:lvl1pPr>
            <a:lvl2pPr marL="1513378" indent="0">
              <a:buNone/>
              <a:defRPr sz="6620" b="1"/>
            </a:lvl2pPr>
            <a:lvl3pPr marL="3026755" indent="0">
              <a:buNone/>
              <a:defRPr sz="5958" b="1"/>
            </a:lvl3pPr>
            <a:lvl4pPr marL="4540133" indent="0">
              <a:buNone/>
              <a:defRPr sz="5296" b="1"/>
            </a:lvl4pPr>
            <a:lvl5pPr marL="6053511" indent="0">
              <a:buNone/>
              <a:defRPr sz="5296" b="1"/>
            </a:lvl5pPr>
            <a:lvl6pPr marL="7566889" indent="0">
              <a:buNone/>
              <a:defRPr sz="5296" b="1"/>
            </a:lvl6pPr>
            <a:lvl7pPr marL="9080266" indent="0">
              <a:buNone/>
              <a:defRPr sz="5296" b="1"/>
            </a:lvl7pPr>
            <a:lvl8pPr marL="10593644" indent="0">
              <a:buNone/>
              <a:defRPr sz="5296" b="1"/>
            </a:lvl8pPr>
            <a:lvl9pPr marL="12107022" indent="0">
              <a:buNone/>
              <a:defRPr sz="52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432744" y="7132373"/>
            <a:ext cx="13096968" cy="196536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334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</p:spPr>
        <p:txBody>
          <a:bodyPr>
            <a:normAutofit/>
          </a:bodyPr>
          <a:lstStyle>
            <a:lvl1pPr>
              <a:defRPr sz="105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0319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7648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6164" y="3328441"/>
            <a:ext cx="10593546" cy="9509831"/>
          </a:xfrm>
        </p:spPr>
        <p:txBody>
          <a:bodyPr anchor="b">
            <a:normAutofit/>
          </a:bodyPr>
          <a:lstStyle>
            <a:lvl1pPr algn="l">
              <a:defRPr sz="662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5590" y="3328441"/>
            <a:ext cx="14692587" cy="3423539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36164" y="13789270"/>
            <a:ext cx="10593546" cy="13049603"/>
          </a:xfrm>
        </p:spPr>
        <p:txBody>
          <a:bodyPr anchor="t">
            <a:normAutofit/>
          </a:bodyPr>
          <a:lstStyle>
            <a:lvl1pPr marL="0" indent="0">
              <a:buNone/>
              <a:defRPr sz="5296"/>
            </a:lvl1pPr>
            <a:lvl2pPr marL="1513378" indent="0">
              <a:buNone/>
              <a:defRPr sz="3972"/>
            </a:lvl2pPr>
            <a:lvl3pPr marL="3026755" indent="0">
              <a:buNone/>
              <a:defRPr sz="3310"/>
            </a:lvl3pPr>
            <a:lvl4pPr marL="4540133" indent="0">
              <a:buNone/>
              <a:defRPr sz="2979"/>
            </a:lvl4pPr>
            <a:lvl5pPr marL="6053511" indent="0">
              <a:buNone/>
              <a:defRPr sz="2979"/>
            </a:lvl5pPr>
            <a:lvl6pPr marL="7566889" indent="0">
              <a:buNone/>
              <a:defRPr sz="2979"/>
            </a:lvl6pPr>
            <a:lvl7pPr marL="9080266" indent="0">
              <a:buNone/>
              <a:defRPr sz="2979"/>
            </a:lvl7pPr>
            <a:lvl8pPr marL="10593644" indent="0">
              <a:buNone/>
              <a:defRPr sz="2979"/>
            </a:lvl8pPr>
            <a:lvl9pPr marL="12107022" indent="0">
              <a:buNone/>
              <a:defRPr sz="297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52202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81410" y="9034339"/>
            <a:ext cx="11794631" cy="7132373"/>
          </a:xfrm>
        </p:spPr>
        <p:txBody>
          <a:bodyPr anchor="b">
            <a:normAutofit/>
          </a:bodyPr>
          <a:lstStyle>
            <a:lvl1pPr algn="l">
              <a:defRPr sz="7944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2522273" y="5705898"/>
            <a:ext cx="10860252" cy="29955967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5296"/>
            </a:lvl1pPr>
            <a:lvl2pPr marL="1513378" indent="0">
              <a:buNone/>
              <a:defRPr sz="5296"/>
            </a:lvl2pPr>
            <a:lvl3pPr marL="3026755" indent="0">
              <a:buNone/>
              <a:defRPr sz="5296"/>
            </a:lvl3pPr>
            <a:lvl4pPr marL="4540133" indent="0">
              <a:buNone/>
              <a:defRPr sz="5296"/>
            </a:lvl4pPr>
            <a:lvl5pPr marL="6053511" indent="0">
              <a:buNone/>
              <a:defRPr sz="5296"/>
            </a:lvl5pPr>
            <a:lvl6pPr marL="7566889" indent="0">
              <a:buNone/>
              <a:defRPr sz="5296"/>
            </a:lvl6pPr>
            <a:lvl7pPr marL="9080266" indent="0">
              <a:buNone/>
              <a:defRPr sz="5296"/>
            </a:lvl7pPr>
            <a:lvl8pPr marL="10593644" indent="0">
              <a:buNone/>
              <a:defRPr sz="5296"/>
            </a:lvl8pPr>
            <a:lvl9pPr marL="12107022" indent="0">
              <a:buNone/>
              <a:defRPr sz="529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82163" y="17117695"/>
            <a:ext cx="11797826" cy="12996769"/>
          </a:xfrm>
        </p:spPr>
        <p:txBody>
          <a:bodyPr anchor="t">
            <a:normAutofit/>
          </a:bodyPr>
          <a:lstStyle>
            <a:lvl1pPr marL="0" indent="0">
              <a:buNone/>
              <a:defRPr sz="5958"/>
            </a:lvl1pPr>
            <a:lvl2pPr marL="1513378" indent="0">
              <a:buNone/>
              <a:defRPr sz="3972"/>
            </a:lvl2pPr>
            <a:lvl3pPr marL="3026755" indent="0">
              <a:buNone/>
              <a:defRPr sz="3310"/>
            </a:lvl3pPr>
            <a:lvl4pPr marL="4540133" indent="0">
              <a:buNone/>
              <a:defRPr sz="2979"/>
            </a:lvl4pPr>
            <a:lvl5pPr marL="6053511" indent="0">
              <a:buNone/>
              <a:defRPr sz="2979"/>
            </a:lvl5pPr>
            <a:lvl6pPr marL="7566889" indent="0">
              <a:buNone/>
              <a:defRPr sz="2979"/>
            </a:lvl6pPr>
            <a:lvl7pPr marL="9080266" indent="0">
              <a:buNone/>
              <a:defRPr sz="2979"/>
            </a:lvl7pPr>
            <a:lvl8pPr marL="10593644" indent="0">
              <a:buNone/>
              <a:defRPr sz="2979"/>
            </a:lvl8pPr>
            <a:lvl9pPr marL="12107022" indent="0">
              <a:buNone/>
              <a:defRPr sz="297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65591" y="38514817"/>
            <a:ext cx="19237210" cy="2278397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600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080397" y="24302906"/>
            <a:ext cx="8177381" cy="16589369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5593" y="28054000"/>
            <a:ext cx="21697065" cy="950983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5593" y="3328447"/>
            <a:ext cx="21697065" cy="235104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594629" y="38514836"/>
            <a:ext cx="3973616" cy="227839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331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A2BDBAB-597F-4C24-890F-249D0E9642D9}" type="datetimeFigureOut">
              <a:rPr lang="el-GR" smtClean="0"/>
              <a:pPr/>
              <a:t>4/2/2026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5591" y="38514817"/>
            <a:ext cx="19237210" cy="227839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331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733891" y="34809965"/>
            <a:ext cx="2836422" cy="4180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268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2C36310-CB84-4ED8-9557-93E00038A68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29422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  <p:sldLayoutId id="2147483998" r:id="rId12"/>
    <p:sldLayoutId id="2147483999" r:id="rId13"/>
    <p:sldLayoutId id="2147484000" r:id="rId14"/>
    <p:sldLayoutId id="2147484001" r:id="rId15"/>
    <p:sldLayoutId id="2147484002" r:id="rId16"/>
    <p:sldLayoutId id="2147484003" r:id="rId17"/>
  </p:sldLayoutIdLst>
  <p:txStyles>
    <p:titleStyle>
      <a:lvl1pPr algn="l" defTabSz="1513378" rtl="0" eaLnBrk="1" latinLnBrk="0" hangingPunct="1">
        <a:spcBef>
          <a:spcPct val="0"/>
        </a:spcBef>
        <a:buNone/>
        <a:defRPr sz="10592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945861" indent="-945861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662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2459239" indent="-945861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5958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3972617" indent="-945861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5296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5107650" indent="-567517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63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6621028" indent="-567517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63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8323577" indent="-756689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63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9836955" indent="-756689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63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11350333" indent="-756689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63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12863711" indent="-756689" algn="l" defTabSz="1513378" rtl="0" eaLnBrk="1" latinLnBrk="0" hangingPunct="1">
        <a:spcBef>
          <a:spcPct val="20000"/>
        </a:spcBef>
        <a:spcAft>
          <a:spcPts val="1986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463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1pPr>
      <a:lvl2pPr marL="1513378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2pPr>
      <a:lvl3pPr marL="3026755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3pPr>
      <a:lvl4pPr marL="4540133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053511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7566889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080266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0593644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107022" algn="l" defTabSz="1513378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1.wdp"/><Relationship Id="rId3" Type="http://schemas.openxmlformats.org/officeDocument/2006/relationships/hyperlink" Target="http://www.freeimageslive.co.uk/free_stock_image/colorful-background-jpg" TargetMode="Externa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9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 descr="Î£ÏÎµÏÎ¹ÎºÎ® ÎµÎ¹ÎºÏÎ½Î±">
            <a:extLst>
              <a:ext uri="{FF2B5EF4-FFF2-40B4-BE49-F238E27FC236}">
                <a16:creationId xmlns:a16="http://schemas.microsoft.com/office/drawing/2014/main" id="{15BC7D2E-8D54-442B-898E-ED5F56295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1463">
            <a:off x="11351367" y="22915335"/>
            <a:ext cx="7325440" cy="1216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07302D9-20FD-4606-AC88-F670B36A31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011" y="17020888"/>
            <a:ext cx="9658154" cy="86355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B552C69F-A027-4DA0-857A-5C4EA228830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4080" y="383584"/>
            <a:ext cx="11750291" cy="494357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2873388-9FA7-4ABF-96BE-7AC954744D79}"/>
              </a:ext>
            </a:extLst>
          </p:cNvPr>
          <p:cNvSpPr txBox="1"/>
          <p:nvPr/>
        </p:nvSpPr>
        <p:spPr>
          <a:xfrm>
            <a:off x="0" y="6228006"/>
            <a:ext cx="30267275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0" b="1" cap="all" dirty="0">
                <a:solidFill>
                  <a:srgbClr val="CB5D3A"/>
                </a:solidFill>
              </a:rPr>
              <a:t>Global</a:t>
            </a:r>
            <a:r>
              <a:rPr lang="en-US" sz="18000" b="1" cap="all" dirty="0"/>
              <a:t> </a:t>
            </a:r>
            <a:r>
              <a:rPr lang="en-US" sz="18000" b="1" cap="all" dirty="0">
                <a:solidFill>
                  <a:srgbClr val="DFA501"/>
                </a:solidFill>
              </a:rPr>
              <a:t>Women’s</a:t>
            </a:r>
            <a:r>
              <a:rPr lang="en-US" sz="18000" b="1" cap="all" dirty="0"/>
              <a:t> </a:t>
            </a:r>
            <a:r>
              <a:rPr lang="en-US" sz="18000" b="1" cap="all" dirty="0">
                <a:solidFill>
                  <a:srgbClr val="5C891B"/>
                </a:solidFill>
              </a:rPr>
              <a:t>Breakfast</a:t>
            </a:r>
          </a:p>
          <a:p>
            <a:pPr algn="ctr"/>
            <a:r>
              <a:rPr lang="en-US" sz="12000" b="1" cap="al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February 10</a:t>
            </a:r>
            <a:r>
              <a:rPr lang="en-US" sz="12000" b="1" cap="all" baseline="30000" dirty="0">
                <a:solidFill>
                  <a:schemeClr val="bg1">
                    <a:lumMod val="85000"/>
                    <a:lumOff val="15000"/>
                  </a:schemeClr>
                </a:solidFill>
              </a:rPr>
              <a:t>th </a:t>
            </a:r>
            <a:r>
              <a:rPr lang="en-US" sz="12000" b="1" cap="all" dirty="0">
                <a:solidFill>
                  <a:schemeClr val="bg1">
                    <a:lumMod val="85000"/>
                    <a:lumOff val="15000"/>
                  </a:schemeClr>
                </a:solidFill>
              </a:rPr>
              <a:t>, 2026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BB700C5-2D37-405F-B5D3-36EEB0DED415}"/>
              </a:ext>
            </a:extLst>
          </p:cNvPr>
          <p:cNvSpPr txBox="1"/>
          <p:nvPr/>
        </p:nvSpPr>
        <p:spPr>
          <a:xfrm>
            <a:off x="1836651" y="16429427"/>
            <a:ext cx="81405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solidFill>
                  <a:srgbClr val="3F2D51"/>
                </a:solidFill>
              </a:rPr>
              <a:t>Academia</a:t>
            </a:r>
            <a:endParaRPr lang="x-none" sz="12000" b="1" dirty="0">
              <a:solidFill>
                <a:srgbClr val="3F2D5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00153B3-723D-47FB-B532-5ED6AE1DE0C6}"/>
              </a:ext>
            </a:extLst>
          </p:cNvPr>
          <p:cNvSpPr txBox="1"/>
          <p:nvPr/>
        </p:nvSpPr>
        <p:spPr>
          <a:xfrm>
            <a:off x="20273127" y="16390996"/>
            <a:ext cx="82717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solidFill>
                  <a:srgbClr val="3F2D51"/>
                </a:solidFill>
              </a:rPr>
              <a:t>Academia</a:t>
            </a:r>
            <a:endParaRPr lang="x-none" sz="12000" b="1" dirty="0">
              <a:solidFill>
                <a:srgbClr val="3F2D5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8BB1A20-6725-4F95-9E95-3B4B2757D926}"/>
              </a:ext>
            </a:extLst>
          </p:cNvPr>
          <p:cNvSpPr txBox="1"/>
          <p:nvPr/>
        </p:nvSpPr>
        <p:spPr>
          <a:xfrm>
            <a:off x="-361950" y="28748930"/>
            <a:ext cx="128126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solidFill>
                  <a:srgbClr val="3F2D51"/>
                </a:solidFill>
              </a:rPr>
              <a:t>Public Sector</a:t>
            </a:r>
            <a:endParaRPr lang="x-none" sz="12000" b="1" dirty="0">
              <a:solidFill>
                <a:srgbClr val="3F2D5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2DAFE24-CA1E-447D-804B-D7A0937A4947}"/>
              </a:ext>
            </a:extLst>
          </p:cNvPr>
          <p:cNvSpPr txBox="1"/>
          <p:nvPr/>
        </p:nvSpPr>
        <p:spPr>
          <a:xfrm>
            <a:off x="20295372" y="28750315"/>
            <a:ext cx="80527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solidFill>
                  <a:srgbClr val="3F2D51"/>
                </a:solidFill>
              </a:rPr>
              <a:t>Education</a:t>
            </a:r>
            <a:endParaRPr lang="x-none" sz="12000" b="1" dirty="0">
              <a:solidFill>
                <a:srgbClr val="3F2D51"/>
              </a:solidFill>
            </a:endParaRPr>
          </a:p>
        </p:txBody>
      </p:sp>
      <p:pic>
        <p:nvPicPr>
          <p:cNvPr id="52" name="Picture 8" descr="ÎÏÎ¿ÏÎ­Î»ÎµÏÎ¼Î± ÎµÎ¹ÎºÏÎ½Î±Ï Î³Î¹Î± chemical png">
            <a:extLst>
              <a:ext uri="{FF2B5EF4-FFF2-40B4-BE49-F238E27FC236}">
                <a16:creationId xmlns:a16="http://schemas.microsoft.com/office/drawing/2014/main" id="{5ECF4F38-3C8B-4BDF-9A13-95F9164C6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607" y="33057644"/>
            <a:ext cx="10299005" cy="69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global women's breakfast logo">
            <a:extLst>
              <a:ext uri="{FF2B5EF4-FFF2-40B4-BE49-F238E27FC236}">
                <a16:creationId xmlns:a16="http://schemas.microsoft.com/office/drawing/2014/main" id="{7C23F70C-0021-46AF-BC1D-FB206A564F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6281" y="98910"/>
            <a:ext cx="7420222" cy="6503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UPAC | International Union of Pure and Applied Chemistry">
            <a:extLst>
              <a:ext uri="{FF2B5EF4-FFF2-40B4-BE49-F238E27FC236}">
                <a16:creationId xmlns:a16="http://schemas.microsoft.com/office/drawing/2014/main" id="{DCB40859-8B23-4CBF-AF17-9D1294839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883" y="-45468"/>
            <a:ext cx="12179657" cy="281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FBBD152-3414-4CCA-9F21-9BDB9A9F3B14}"/>
              </a:ext>
            </a:extLst>
          </p:cNvPr>
          <p:cNvSpPr txBox="1"/>
          <p:nvPr/>
        </p:nvSpPr>
        <p:spPr>
          <a:xfrm>
            <a:off x="139637" y="13775543"/>
            <a:ext cx="29988000" cy="2246769"/>
          </a:xfrm>
          <a:prstGeom prst="rect">
            <a:avLst/>
          </a:prstGeom>
          <a:noFill/>
          <a:ln w="101600">
            <a:solidFill>
              <a:srgbClr val="3C676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0" b="1" i="0" dirty="0">
                <a:solidFill>
                  <a:srgbClr val="3C676C"/>
                </a:solidFill>
                <a:effectLst/>
              </a:rPr>
              <a:t>Many Voices,</a:t>
            </a:r>
            <a:r>
              <a:rPr lang="el-GR" sz="14000" b="1" i="0" dirty="0">
                <a:solidFill>
                  <a:srgbClr val="3C676C"/>
                </a:solidFill>
                <a:effectLst/>
              </a:rPr>
              <a:t> </a:t>
            </a:r>
            <a:r>
              <a:rPr lang="en-US" sz="14000" b="1" i="0" dirty="0">
                <a:solidFill>
                  <a:srgbClr val="3C676C"/>
                </a:solidFill>
                <a:effectLst/>
              </a:rPr>
              <a:t>One Science</a:t>
            </a:r>
            <a:endParaRPr lang="x-none" sz="14000" u="sng" dirty="0">
              <a:solidFill>
                <a:srgbClr val="3C676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E66884-BB0F-A416-8D27-677CA1688CCA}"/>
              </a:ext>
            </a:extLst>
          </p:cNvPr>
          <p:cNvSpPr txBox="1"/>
          <p:nvPr/>
        </p:nvSpPr>
        <p:spPr>
          <a:xfrm>
            <a:off x="20262375" y="26923214"/>
            <a:ext cx="842129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solidFill>
                  <a:srgbClr val="3C676C"/>
                </a:solidFill>
              </a:rPr>
              <a:t>Dr. Eleni </a:t>
            </a:r>
            <a:r>
              <a:rPr lang="en-US" sz="7000" b="1" dirty="0" err="1">
                <a:solidFill>
                  <a:srgbClr val="3C676C"/>
                </a:solidFill>
              </a:rPr>
              <a:t>Makarona</a:t>
            </a:r>
            <a:endParaRPr lang="x-none" sz="7000" b="1" dirty="0">
              <a:solidFill>
                <a:srgbClr val="3C676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4038D7-C55A-78A4-7591-AF9DEF9698AD}"/>
              </a:ext>
            </a:extLst>
          </p:cNvPr>
          <p:cNvSpPr txBox="1"/>
          <p:nvPr/>
        </p:nvSpPr>
        <p:spPr>
          <a:xfrm>
            <a:off x="1341397" y="38957579"/>
            <a:ext cx="94863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solidFill>
                  <a:srgbClr val="3C676C"/>
                </a:solidFill>
              </a:rPr>
              <a:t>Elpida Fotiadou</a:t>
            </a:r>
            <a:r>
              <a:rPr lang="el-GR" sz="7000" b="1" dirty="0">
                <a:solidFill>
                  <a:srgbClr val="3C676C"/>
                </a:solidFill>
              </a:rPr>
              <a:t>, </a:t>
            </a:r>
          </a:p>
          <a:p>
            <a:pPr algn="ctr"/>
            <a:r>
              <a:rPr lang="en-US" sz="7000" b="1" dirty="0">
                <a:solidFill>
                  <a:srgbClr val="3C676C"/>
                </a:solidFill>
              </a:rPr>
              <a:t>MSc</a:t>
            </a:r>
            <a:endParaRPr lang="x-none" sz="7000" b="1" dirty="0">
              <a:solidFill>
                <a:srgbClr val="3C676C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6981D0-1C33-6DA3-F707-751527F22129}"/>
              </a:ext>
            </a:extLst>
          </p:cNvPr>
          <p:cNvSpPr txBox="1"/>
          <p:nvPr/>
        </p:nvSpPr>
        <p:spPr>
          <a:xfrm>
            <a:off x="1284248" y="26899008"/>
            <a:ext cx="92665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solidFill>
                  <a:srgbClr val="3C676C"/>
                </a:solidFill>
              </a:rPr>
              <a:t>Dr. Eleni </a:t>
            </a:r>
            <a:r>
              <a:rPr lang="en-US" sz="7000" b="1" dirty="0" err="1">
                <a:solidFill>
                  <a:srgbClr val="3C676C"/>
                </a:solidFill>
              </a:rPr>
              <a:t>Efthimiadou</a:t>
            </a:r>
            <a:endParaRPr lang="x-none" sz="7000" b="1" dirty="0">
              <a:solidFill>
                <a:srgbClr val="3C676C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094C2E-53D5-23B2-0293-27DAAA605D6B}"/>
              </a:ext>
            </a:extLst>
          </p:cNvPr>
          <p:cNvSpPr txBox="1"/>
          <p:nvPr/>
        </p:nvSpPr>
        <p:spPr>
          <a:xfrm>
            <a:off x="19304771" y="39133580"/>
            <a:ext cx="101115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solidFill>
                  <a:srgbClr val="3C676C"/>
                </a:solidFill>
              </a:rPr>
              <a:t>Alexandra </a:t>
            </a:r>
            <a:r>
              <a:rPr lang="en-US" sz="7000" b="1" dirty="0" err="1">
                <a:solidFill>
                  <a:srgbClr val="3C676C"/>
                </a:solidFill>
              </a:rPr>
              <a:t>Iliadi</a:t>
            </a:r>
            <a:r>
              <a:rPr lang="el-GR" sz="7000" b="1" dirty="0">
                <a:solidFill>
                  <a:srgbClr val="3C676C"/>
                </a:solidFill>
              </a:rPr>
              <a:t>, </a:t>
            </a:r>
          </a:p>
          <a:p>
            <a:pPr algn="ctr"/>
            <a:r>
              <a:rPr lang="en-US" sz="7000" b="1" dirty="0">
                <a:solidFill>
                  <a:srgbClr val="3C676C"/>
                </a:solidFill>
              </a:rPr>
              <a:t>MSc</a:t>
            </a:r>
            <a:endParaRPr lang="x-none" sz="7000" b="1" dirty="0">
              <a:solidFill>
                <a:srgbClr val="3C676C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0464B7-0A92-84F2-C544-DDD751040E3F}"/>
              </a:ext>
            </a:extLst>
          </p:cNvPr>
          <p:cNvSpPr txBox="1"/>
          <p:nvPr/>
        </p:nvSpPr>
        <p:spPr>
          <a:xfrm>
            <a:off x="7842876" y="39396029"/>
            <a:ext cx="1458152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b="1" spc="74" dirty="0">
              <a:ln w="0"/>
              <a:solidFill>
                <a:srgbClr val="634663"/>
              </a:solidFill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en-US" sz="6000" b="1" spc="74" dirty="0">
                <a:ln w="0"/>
                <a:solidFill>
                  <a:srgbClr val="634663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10:00</a:t>
            </a:r>
            <a:r>
              <a:rPr lang="el-GR" sz="6000" b="1" spc="74" dirty="0">
                <a:ln w="0"/>
                <a:solidFill>
                  <a:srgbClr val="634663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6000" b="1" spc="74" dirty="0">
                <a:ln w="0"/>
                <a:solidFill>
                  <a:srgbClr val="634663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am</a:t>
            </a:r>
            <a:r>
              <a:rPr lang="el-GR" sz="6000" b="1" spc="74" dirty="0">
                <a:ln w="0"/>
                <a:solidFill>
                  <a:srgbClr val="634663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6000" b="1" spc="74" dirty="0">
                <a:ln w="0"/>
                <a:solidFill>
                  <a:srgbClr val="634663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-</a:t>
            </a:r>
            <a:r>
              <a:rPr lang="el-GR" sz="6000" b="1" spc="74" dirty="0">
                <a:ln w="0"/>
                <a:solidFill>
                  <a:srgbClr val="634663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6000" b="1" spc="74" dirty="0">
                <a:ln w="0"/>
                <a:solidFill>
                  <a:srgbClr val="634663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12:00</a:t>
            </a:r>
            <a:r>
              <a:rPr lang="el-GR" sz="6000" b="1" spc="74" dirty="0">
                <a:ln w="0"/>
                <a:solidFill>
                  <a:srgbClr val="634663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6000" b="1" spc="74" dirty="0">
                <a:ln w="0"/>
                <a:solidFill>
                  <a:srgbClr val="634663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pm</a:t>
            </a:r>
          </a:p>
          <a:p>
            <a:pPr algn="ctr"/>
            <a:r>
              <a:rPr lang="en-US" sz="6000" b="1" spc="74" dirty="0">
                <a:ln w="0"/>
                <a:solidFill>
                  <a:srgbClr val="634663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Industrial Chemistry Auditorium A2</a:t>
            </a:r>
          </a:p>
          <a:p>
            <a:pPr algn="ctr"/>
            <a:r>
              <a:rPr lang="en-US" sz="6000" b="1" spc="74" dirty="0">
                <a:ln w="0"/>
                <a:solidFill>
                  <a:srgbClr val="634663"/>
                </a:solidFill>
                <a:latin typeface="Century Gothic" panose="020B0502020202020204" pitchFamily="34" charset="0"/>
                <a:ea typeface="Times New Roman" panose="02020603050405020304" pitchFamily="18" charset="0"/>
              </a:rPr>
              <a:t>DEPARTMENT OF CHEMISTRY, NKUA</a:t>
            </a:r>
            <a:endParaRPr lang="el-GR" sz="6000" b="1" dirty="0">
              <a:solidFill>
                <a:srgbClr val="63466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26" name="Picture 2" descr="A close up of a person&#10;&#10;Description automatically generated with medium confidence">
            <a:extLst>
              <a:ext uri="{FF2B5EF4-FFF2-40B4-BE49-F238E27FC236}">
                <a16:creationId xmlns:a16="http://schemas.microsoft.com/office/drawing/2014/main" id="{3432A5E3-55CE-AFA3-533C-44308086A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8518" y="18668638"/>
            <a:ext cx="5937067" cy="79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19D58E1-9F7A-DB87-8631-473407F634A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2"/>
          <a:stretch>
            <a:fillRect/>
          </a:stretch>
        </p:blipFill>
        <p:spPr>
          <a:xfrm>
            <a:off x="2870142" y="31018829"/>
            <a:ext cx="6354787" cy="7920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AA25F8C-B8B0-1508-A5DF-0A533D368E0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499" r="2108" b="16567"/>
          <a:stretch>
            <a:fillRect/>
          </a:stretch>
        </p:blipFill>
        <p:spPr>
          <a:xfrm>
            <a:off x="21202650" y="31037579"/>
            <a:ext cx="6280872" cy="7920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88BA853-4966-7CA6-AE58-F447D698EE8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299" y="18646016"/>
            <a:ext cx="6047540" cy="79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86835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4380</TotalTime>
  <Words>48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Slice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mchatzi@o365.uoa.gr</dc:creator>
  <cp:lastModifiedBy>Margarita Chatzichristidi</cp:lastModifiedBy>
  <cp:revision>143</cp:revision>
  <cp:lastPrinted>2025-01-31T12:58:09Z</cp:lastPrinted>
  <dcterms:created xsi:type="dcterms:W3CDTF">2019-01-21T14:44:48Z</dcterms:created>
  <dcterms:modified xsi:type="dcterms:W3CDTF">2026-02-04T13:53:17Z</dcterms:modified>
</cp:coreProperties>
</file>